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304" r:id="rId3"/>
    <p:sldId id="305" r:id="rId4"/>
    <p:sldId id="306" r:id="rId5"/>
    <p:sldId id="260" r:id="rId6"/>
    <p:sldId id="277" r:id="rId7"/>
    <p:sldId id="284" r:id="rId8"/>
    <p:sldId id="297" r:id="rId9"/>
    <p:sldId id="291" r:id="rId10"/>
    <p:sldId id="278" r:id="rId11"/>
    <p:sldId id="298" r:id="rId12"/>
    <p:sldId id="262" r:id="rId13"/>
    <p:sldId id="296" r:id="rId14"/>
    <p:sldId id="307" r:id="rId15"/>
    <p:sldId id="294" r:id="rId16"/>
    <p:sldId id="264" r:id="rId17"/>
    <p:sldId id="288" r:id="rId18"/>
    <p:sldId id="289" r:id="rId19"/>
    <p:sldId id="310" r:id="rId20"/>
    <p:sldId id="280" r:id="rId21"/>
    <p:sldId id="273" r:id="rId22"/>
    <p:sldId id="300" r:id="rId23"/>
    <p:sldId id="299" r:id="rId24"/>
    <p:sldId id="301" r:id="rId25"/>
    <p:sldId id="295" r:id="rId26"/>
    <p:sldId id="263" r:id="rId27"/>
    <p:sldId id="287" r:id="rId28"/>
    <p:sldId id="293" r:id="rId29"/>
    <p:sldId id="285" r:id="rId30"/>
    <p:sldId id="268" r:id="rId31"/>
    <p:sldId id="283" r:id="rId32"/>
    <p:sldId id="290" r:id="rId33"/>
    <p:sldId id="302" r:id="rId34"/>
    <p:sldId id="282" r:id="rId35"/>
    <p:sldId id="286" r:id="rId36"/>
    <p:sldId id="292" r:id="rId37"/>
    <p:sldId id="276" r:id="rId38"/>
    <p:sldId id="303" r:id="rId39"/>
    <p:sldId id="309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0" autoAdjust="0"/>
    <p:restoredTop sz="94624" autoAdjust="0"/>
  </p:normalViewPr>
  <p:slideViewPr>
    <p:cSldViewPr>
      <p:cViewPr>
        <p:scale>
          <a:sx n="78" d="100"/>
          <a:sy n="78" d="100"/>
        </p:scale>
        <p:origin x="-114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3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14.09.2020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14.09.2020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14.09.2020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14.09.2020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14.09.2020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14.09.2020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14.09.2020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14.09.2020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14.09.2020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14.09.2020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14.09.2020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3CCCC"/>
            </a:gs>
            <a:gs pos="50000">
              <a:schemeClr val="bg1"/>
            </a:gs>
            <a:gs pos="100000">
              <a:srgbClr val="33CCCC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fld id="{5B106E36-FD25-4E2D-B0AA-010F637433A0}" type="datetimeFigureOut">
              <a:rPr lang="ru-RU" smtClean="0"/>
              <a:pPr/>
              <a:t>14.09.2020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anose="020B0A040201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anose="020B0A040201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anose="020B0A040201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anose="020B0A040201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anose="020B0A040201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anose="020B0A040201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anose="020B0A040201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anose="020B0A040201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2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85852" y="1500173"/>
            <a:ext cx="7572428" cy="1928827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Профессии детского сада</a:t>
            </a:r>
            <a:endParaRPr lang="ru-RU" b="1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28860" y="214290"/>
            <a:ext cx="6537838" cy="1285884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026" name="AutoShape 2" descr="повар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Picture 2" descr="C:\Users\Ольга\Downloads\выпускной\3702_html_3effcc54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3108" y="3996982"/>
            <a:ext cx="3065808" cy="2580033"/>
          </a:xfrm>
          <a:prstGeom prst="rect">
            <a:avLst/>
          </a:prstGeom>
          <a:noFill/>
        </p:spPr>
      </p:pic>
      <p:pic>
        <p:nvPicPr>
          <p:cNvPr id="1027" name="Picture 3" descr="C:\Users\Ольга\Downloads\выпускной\91349_html_m335f357b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60722" y="3857628"/>
            <a:ext cx="2864177" cy="2671765"/>
          </a:xfrm>
          <a:prstGeom prst="rect">
            <a:avLst/>
          </a:prstGeom>
          <a:noFill/>
        </p:spPr>
      </p:pic>
      <p:pic>
        <p:nvPicPr>
          <p:cNvPr id="1032" name="Picture 8" descr="C:\Users\Ольга\Downloads\psihologiya000004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2500306"/>
            <a:ext cx="1500198" cy="417713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000100" y="357166"/>
            <a:ext cx="7715304" cy="9233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МБДОУ «</a:t>
            </a:r>
            <a:r>
              <a:rPr lang="ru-RU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Атяшевский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детский сад №2» </a:t>
            </a:r>
          </a:p>
          <a:p>
            <a:pPr algn="ctr"/>
            <a:r>
              <a:rPr lang="ru-RU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Атяшевского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муниципального района </a:t>
            </a:r>
          </a:p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Республики Мордовия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6432"/>
            <a:ext cx="8964488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Авторы проекта: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воспитатели  первой  квалификационной  категории</a:t>
            </a:r>
          </a:p>
          <a:p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Милаева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Г.Н.,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Кидяева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М.А.</a:t>
            </a:r>
          </a:p>
          <a:p>
            <a:r>
              <a:rPr lang="ru-RU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Продолжительность проекта: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краткосрочный, июнь- август 2017г.</a:t>
            </a:r>
          </a:p>
          <a:p>
            <a:r>
              <a:rPr lang="ru-RU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Тип проекта: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информационно­практико­ориентированный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групповой</a:t>
            </a:r>
          </a:p>
          <a:p>
            <a:r>
              <a:rPr lang="ru-RU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Участники проекта (взрослые, дети):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воспитатели, родители, дети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старшего возраста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Возраст детей: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5-6 лет</a:t>
            </a:r>
          </a:p>
          <a:p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«Дети – это счастье, созданное нашим трудом. Занятия, встречи с детьми, конечно, требуют душевных сил, времени, труда. Но, ведь и мы счастливы тогда, когда счастливы наши дети, когда их глаза наполнены радостью».                                                                                                                       </a:t>
            </a:r>
          </a:p>
          <a:p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   </a:t>
            </a:r>
            <a:r>
              <a:rPr lang="ru-RU" sz="20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В.А.Сухомлинский</a:t>
            </a:r>
            <a:endParaRPr lang="ru-RU" sz="20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Проблема проекта:</a:t>
            </a:r>
          </a:p>
          <a:p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Центральным звеном знаний о социальной действительности являются знания о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трудовой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деятельности людей. Это содержание знаний имеет непреходящее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значение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 социализации личности. От уровня знаний дошкольников о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труде, профессиях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человека, зависит и их интерес к труду и развитие их познавательной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деятельности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и умение практически выполнять доступные трудовые процессы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повышение  уровня знаний сопровождается активизацией интереса к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выполнению трудовых процессов).</a:t>
            </a:r>
          </a:p>
          <a:p>
            <a:endParaRPr lang="ru-RU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5054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5065633"/>
            <a:ext cx="9144000" cy="12003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Актуальность </a:t>
            </a:r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проекта: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старшем дошкольном возрасте особое значение для полноценного развития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детской личности приобретает дальнейшее приобщение к миру взрослых людей и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созданных их трудом предметов. Ознакомление с профессиями обеспечивает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дальнейшее вхождение ребёнка в современный мир, приобщение к его ценностям,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обеспечивает удовлетворение и развитие половых познавательных интересов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мальчиков и девочек старшего дошкольного возраста. Поэтому и возникла идея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создания данного проекта. Углубленное изучение профессий способствует развитию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представлений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об их значимости, ценности каждого труда, развитию доказательной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речи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Правильный выбор профессии определяет жизненный успех.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      В детском саду дети проводят много времени, поэтому важно, чтобы дети знали 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своём ”втором доме” как можно больше полезного и интересного.  Каждый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день ребят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встречают взрослые, которые стараются, чтобы малышам в детском саду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было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уютно и весело. Поэтому важно, чтобы ребята знали, кто их ждёт в детском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саду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 как эти люди готовятся к их приходу, чем занимаются и могут помочь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малышам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Ценность и значимость знакомства детей с профессиями детского  сада 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заключается 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 том,  что  малыши приобретают коммуникативные навыки 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уважение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 труду взрослых.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Цель проекта: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обогащать знания и представления детей о профессиях работников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детских учреждений, воспитывать у детей уважительное отношение к труду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взрослых.</a:t>
            </a:r>
          </a:p>
        </p:txBody>
      </p:sp>
    </p:spTree>
    <p:extLst>
      <p:ext uri="{BB962C8B-B14F-4D97-AF65-F5344CB8AC3E}">
        <p14:creationId xmlns:p14="http://schemas.microsoft.com/office/powerpoint/2010/main" val="39585437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4788634"/>
            <a:ext cx="9144000" cy="1172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Задачи </a:t>
            </a:r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проекта:</a:t>
            </a:r>
          </a:p>
          <a:p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Для детей: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1) познакомить детей с названиями профессий детского сада;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2) дать представления об основных функциях, которые выполняют 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работники учреждения;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3) воспитывать уважение к труду сотрудников детского сада;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4) развивать коммуникативные способности, кругозор, логическое мышление у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детей через совместное речевое творчество, чтение художественной литературы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 дидактические игры;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5) воспитывать гуманное отношение к окружающему миру посредством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чтения литературы, бесед;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6) воспитывать у детей дружеские отношения и умения совместно работать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коллективе, побуждать обращаться к взрослым с вопросами, суждениями,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высказываниями;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7) поощрять стремление находить пути решения в различных ситуациях.</a:t>
            </a:r>
          </a:p>
          <a:p>
            <a:r>
              <a:rPr lang="ru-RU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педагогов: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1) создать предметно­ пространственную среду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2) организовать в уголке родителей рубрику ”Играют наши дети”;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3) формировать  коммуникативные  навыки  через игровую деятельность;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4) вызвать у детей  интерес с сотворчеству с родителями при создании работ по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художественно­ творческой деятельности;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5) организовать оформление выставки «Играем в детский сад».</a:t>
            </a:r>
          </a:p>
          <a:p>
            <a:r>
              <a:rPr lang="ru-RU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родителей: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1) активное участие в проектной деятельности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4897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8569325" cy="2447925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FFC000"/>
                </a:solidFill>
              </a:rPr>
              <a:t> </a:t>
            </a:r>
            <a:r>
              <a:rPr lang="ru-RU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Землю солнце красит, </a:t>
            </a:r>
            <a:br>
              <a:rPr lang="ru-RU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</a:br>
            <a:r>
              <a:rPr lang="ru-RU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а человека – труд.</a:t>
            </a:r>
            <a:endParaRPr lang="ru-RU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1027" name="Picture 3" descr="C:\Users\Ольга\Downloads\выпускной\20 копия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071678"/>
            <a:ext cx="7119244" cy="478632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4283968" y="332656"/>
            <a:ext cx="4283968" cy="6264696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sz="45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Заведующая </a:t>
            </a:r>
          </a:p>
          <a:p>
            <a:pPr algn="ctr">
              <a:buNone/>
            </a:pPr>
            <a:r>
              <a:rPr lang="ru-RU" sz="4500" i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Бухаркина</a:t>
            </a:r>
            <a:r>
              <a:rPr lang="ru-RU" sz="45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>
              <a:buNone/>
            </a:pPr>
            <a:r>
              <a:rPr lang="ru-RU" sz="45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Наталья Михайловна</a:t>
            </a:r>
          </a:p>
          <a:p>
            <a:pPr>
              <a:buNone/>
            </a:pPr>
            <a:endParaRPr lang="ru-RU" sz="29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sz="29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У заведующей заботы</a:t>
            </a:r>
          </a:p>
          <a:p>
            <a:pPr algn="ctr">
              <a:buNone/>
            </a:pPr>
            <a:r>
              <a:rPr lang="ru-RU" sz="29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Всех других важней забот.</a:t>
            </a:r>
          </a:p>
          <a:p>
            <a:pPr algn="ctr">
              <a:buNone/>
            </a:pPr>
            <a:r>
              <a:rPr lang="ru-RU" sz="29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Как приходит на работу,</a:t>
            </a:r>
          </a:p>
          <a:p>
            <a:pPr algn="ctr">
              <a:buNone/>
            </a:pPr>
            <a:r>
              <a:rPr lang="ru-RU" sz="29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Так пошел круговорот:</a:t>
            </a:r>
          </a:p>
          <a:p>
            <a:pPr algn="ctr">
              <a:buNone/>
            </a:pPr>
            <a:r>
              <a:rPr lang="ru-RU" sz="29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Заболела в группе няня,</a:t>
            </a:r>
          </a:p>
          <a:p>
            <a:pPr algn="ctr">
              <a:buNone/>
            </a:pPr>
            <a:r>
              <a:rPr lang="ru-RU" sz="29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Нужно кем-то заменить,</a:t>
            </a:r>
          </a:p>
          <a:p>
            <a:pPr algn="ctr">
              <a:buNone/>
            </a:pPr>
            <a:r>
              <a:rPr lang="ru-RU" sz="29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 энергии не станет -</a:t>
            </a:r>
          </a:p>
          <a:p>
            <a:pPr algn="ctr">
              <a:buNone/>
            </a:pPr>
            <a:r>
              <a:rPr lang="ru-RU" sz="29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29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Горэнерго</a:t>
            </a:r>
            <a:r>
              <a:rPr lang="ru-RU" sz="29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позвонить.</a:t>
            </a:r>
          </a:p>
          <a:p>
            <a:pPr algn="ctr">
              <a:buNone/>
            </a:pPr>
            <a:r>
              <a:rPr lang="ru-RU" sz="29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Подобрать специалистов,</a:t>
            </a:r>
          </a:p>
          <a:p>
            <a:pPr algn="ctr">
              <a:buNone/>
            </a:pPr>
            <a:r>
              <a:rPr lang="ru-RU" sz="29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Чтоб учебный год начать.</a:t>
            </a:r>
          </a:p>
          <a:p>
            <a:pPr algn="ctr">
              <a:buNone/>
            </a:pPr>
            <a:r>
              <a:rPr lang="ru-RU" sz="29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Пригласить в детсад артистов,</a:t>
            </a:r>
          </a:p>
          <a:p>
            <a:pPr algn="ctr">
              <a:buNone/>
            </a:pPr>
            <a:r>
              <a:rPr lang="ru-RU" sz="29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Детям сказку показать.</a:t>
            </a:r>
          </a:p>
          <a:p>
            <a:pPr algn="ctr">
              <a:buNone/>
            </a:pPr>
            <a:r>
              <a:rPr lang="ru-RU" sz="29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Записать детишек новых,</a:t>
            </a:r>
          </a:p>
          <a:p>
            <a:pPr algn="ctr">
              <a:buNone/>
            </a:pPr>
            <a:r>
              <a:rPr lang="ru-RU" sz="29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Педагогов похвалить,</a:t>
            </a:r>
          </a:p>
          <a:p>
            <a:pPr algn="ctr">
              <a:buNone/>
            </a:pPr>
            <a:r>
              <a:rPr lang="ru-RU" sz="29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И, конечно же, обновы</a:t>
            </a:r>
          </a:p>
          <a:p>
            <a:pPr algn="ctr">
              <a:buNone/>
            </a:pPr>
            <a:r>
              <a:rPr lang="ru-RU" sz="29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Для детсада закупить.</a:t>
            </a:r>
          </a:p>
          <a:p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6088" y="1628800"/>
            <a:ext cx="3320395" cy="43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G:\фото профессии\DSC08784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 b="-1"/>
          <a:stretch/>
        </p:blipFill>
        <p:spPr bwMode="auto">
          <a:xfrm>
            <a:off x="899592" y="3618000"/>
            <a:ext cx="3150354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:\Users\Admin\Searches\Desktop\Все професии важны\Фото по профессиям\SAM_1726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27"/>
          <a:stretch/>
        </p:blipFill>
        <p:spPr bwMode="auto">
          <a:xfrm>
            <a:off x="34320" y="48504"/>
            <a:ext cx="4458624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Admin\Searches\Desktop\Все професии важны\Фото по профессиям\SAM_1727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28736" y="47008"/>
            <a:ext cx="48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Admin\Searches\Desktop\Все професии важны\Фото по профессиям\SAM_1740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04081" y="3618000"/>
            <a:ext cx="432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44845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054031" cy="1368152"/>
          </a:xfrm>
        </p:spPr>
        <p:txBody>
          <a:bodyPr/>
          <a:lstStyle/>
          <a:p>
            <a:r>
              <a:rPr lang="ru-RU" sz="2800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Заместитель </a:t>
            </a:r>
            <a:r>
              <a:rPr lang="ru-RU" sz="28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заведующего по АХЧ</a:t>
            </a:r>
            <a:br>
              <a:rPr lang="ru-RU" sz="28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i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Батяркина</a:t>
            </a:r>
            <a:r>
              <a:rPr lang="ru-RU" sz="28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Любовь    Дмитриевна</a:t>
            </a:r>
            <a:r>
              <a:rPr lang="ru-RU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ru-RU" sz="28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</a:p>
          <a:p>
            <a:pPr marL="0" indent="0">
              <a:buNone/>
            </a:pPr>
            <a:endParaRPr lang="ru-RU" sz="1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Кто </a:t>
            </a: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привык нести кошмарный</a:t>
            </a:r>
            <a:b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Груз хозяйственных забот?</a:t>
            </a:r>
            <a:b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Кто, увидев неполадки,</a:t>
            </a:r>
            <a:b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Вмиг порядок наведёт?</a:t>
            </a:r>
            <a:b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Отвечайте на вопрос,</a:t>
            </a:r>
            <a:b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Кто же это? Наш... (завхоз</a:t>
            </a:r>
            <a:r>
              <a:rPr lang="ru-RU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)!</a:t>
            </a:r>
          </a:p>
          <a:p>
            <a:pPr marL="0" indent="0">
              <a:buNone/>
            </a:pPr>
            <a:endParaRPr lang="ru-RU" sz="18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Кто </a:t>
            </a: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заведует всерьез </a:t>
            </a:r>
            <a:b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Всем хозяйством? Наш завхоз! </a:t>
            </a:r>
            <a:b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чьих руках всегда умело </a:t>
            </a:r>
            <a:b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Спорится любое дело? </a:t>
            </a:r>
            <a:b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неё всегда в порядке </a:t>
            </a:r>
            <a:b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Краска, веники, тетрадки, 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на ёлке в Новый год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нами пляшет и поёт!</a:t>
            </a:r>
          </a:p>
          <a:p>
            <a:endParaRPr lang="ru-RU" sz="1800" dirty="0">
              <a:solidFill>
                <a:srgbClr val="0070C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7" y="2063896"/>
            <a:ext cx="2932690" cy="40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62199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Admin\Searches\Desktop\Все професии важны\Фото по профессиям\SAM_172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430688"/>
            <a:ext cx="432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Admin\Searches\Desktop\Все професии важны\Фото по профессиям\SAM_1724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54264" y="3609216"/>
            <a:ext cx="432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Admin\Searches\Desktop\Все професии важны\Фото по профессиям\SAM_172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016" y="435568"/>
            <a:ext cx="432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81034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57588" y="260648"/>
            <a:ext cx="5286412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ru-RU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8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Старший воспитатель </a:t>
            </a:r>
            <a:r>
              <a:rPr lang="ru-RU" sz="2800" i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Жданкина</a:t>
            </a:r>
            <a:r>
              <a:rPr lang="ru-RU" sz="28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8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Наталья Михайловна</a:t>
            </a:r>
          </a:p>
          <a:p>
            <a:pPr marL="0" indent="0">
              <a:spcBef>
                <a:spcPts val="0"/>
              </a:spcBef>
              <a:buNone/>
            </a:pPr>
            <a:endParaRPr lang="ru-RU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itchFamily="34" charset="0"/>
              </a:rPr>
              <a:t>Чтоб деток верно воспитать, </a:t>
            </a:r>
            <a:br>
              <a:rPr lang="ru-RU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itchFamily="34" charset="0"/>
              </a:rPr>
            </a:br>
            <a:r>
              <a:rPr lang="ru-RU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itchFamily="34" charset="0"/>
              </a:rPr>
              <a:t>Необходимо много знать. </a:t>
            </a:r>
            <a:br>
              <a:rPr lang="ru-RU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itchFamily="34" charset="0"/>
              </a:rPr>
            </a:br>
            <a:r>
              <a:rPr lang="ru-RU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itchFamily="34" charset="0"/>
              </a:rPr>
              <a:t>Знать нужно психологию </a:t>
            </a:r>
            <a:br>
              <a:rPr lang="ru-RU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itchFamily="34" charset="0"/>
              </a:rPr>
            </a:br>
            <a:r>
              <a:rPr lang="ru-RU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itchFamily="34" charset="0"/>
              </a:rPr>
              <a:t>И знать физиологию. </a:t>
            </a:r>
            <a:br>
              <a:rPr lang="ru-RU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itchFamily="34" charset="0"/>
              </a:rPr>
            </a:br>
            <a:r>
              <a:rPr lang="ru-RU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itchFamily="34" charset="0"/>
              </a:rPr>
              <a:t>Быть </a:t>
            </a:r>
            <a:r>
              <a:rPr lang="ru-RU" sz="1800" i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800" i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найкой</a:t>
            </a:r>
            <a:r>
              <a:rPr lang="ru-RU" sz="1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в педагогике, </a:t>
            </a:r>
            <a:br>
              <a:rPr lang="ru-RU" sz="1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1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Риторике и логике. </a:t>
            </a:r>
            <a:br>
              <a:rPr lang="ru-RU" sz="1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1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Но главное, чтоб методистом быть, </a:t>
            </a:r>
            <a:br>
              <a:rPr lang="ru-RU" sz="1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1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Детишек надобно любить. </a:t>
            </a:r>
            <a:br>
              <a:rPr lang="ru-RU" sz="1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1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  </a:t>
            </a:r>
            <a:endParaRPr lang="ru-RU" sz="1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624" y="1124744"/>
            <a:ext cx="2640000" cy="39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Воспитатели группы «Бабочки» </a:t>
            </a:r>
            <a:br>
              <a:rPr lang="ru-RU" sz="2800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i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Милаева</a:t>
            </a:r>
            <a:r>
              <a:rPr lang="ru-RU" sz="2800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Галина Николаевна</a:t>
            </a:r>
            <a:br>
              <a:rPr lang="ru-RU" sz="2800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i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Кидяева</a:t>
            </a:r>
            <a:r>
              <a:rPr lang="ru-RU" sz="2800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Марина Александровна </a:t>
            </a:r>
            <a:endParaRPr lang="ru-RU" sz="2800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540000">
            <a:off x="139657" y="2346760"/>
            <a:ext cx="2877450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">
            <a:off x="6116292" y="2339127"/>
            <a:ext cx="2882554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627784" y="1772816"/>
            <a:ext cx="42484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Воспитателем надо родиться,</a:t>
            </a:r>
          </a:p>
          <a:p>
            <a:endParaRPr lang="ru-RU" sz="2000" i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Чтоб </a:t>
            </a:r>
            <a:r>
              <a:rPr lang="ru-RU" sz="20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детей непременно любить.</a:t>
            </a:r>
          </a:p>
          <a:p>
            <a:endParaRPr lang="ru-RU" sz="2000" i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20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терпенье иметь, не сердиться,</a:t>
            </a:r>
          </a:p>
          <a:p>
            <a:endParaRPr lang="ru-RU" sz="2000" i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20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заботой уметь окружить</a:t>
            </a:r>
            <a:r>
              <a:rPr lang="ru-RU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1563281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43438" y="0"/>
            <a:ext cx="4500562" cy="1467544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Ты учишь буквы складывать, считать,</a:t>
            </a:r>
            <a:br>
              <a:rPr lang="ru-RU" sz="1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1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Цветы растить и бабочек ловить,</a:t>
            </a:r>
            <a:br>
              <a:rPr lang="ru-RU" sz="1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1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 все смотреть и все запоминать,</a:t>
            </a:r>
            <a:br>
              <a:rPr lang="ru-RU" sz="1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1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 все родное, Родину любить.</a:t>
            </a:r>
            <a:endParaRPr lang="ru-RU" sz="18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4643438" y="1437490"/>
            <a:ext cx="4500562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В детском саду воспитатель организует игры с детьми, учит их рисовать, лепить, вырезать из бумаги, конструировать, мастерить. Воспитатель читает детям книги, рассказывает сказки, учит с ними стихи, загадки и считалки, знакомит их с окружающим миром, учит любить природу, уважать старших. </a:t>
            </a:r>
            <a:endParaRPr kumimoji="0" lang="ru-RU" b="0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Утром, когда дети приходят в детский сад, воспитатель проводит с ними зарядку – это несложные, но очень полезные физические упражнения. </a:t>
            </a:r>
            <a:endParaRPr kumimoji="0" lang="ru-RU" b="0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Воспитатель учит детей умываться, одеваться и раздеваться, правильно пользоваться столовыми приборами, обучает детей правилам этикета. </a:t>
            </a:r>
            <a:endParaRPr kumimoji="0" lang="ru-RU" b="0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C:\Users\Admin\Searches\Desktop\МАМА\Открытое занятие ноябрь 2016г\DSC00697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352" y="332656"/>
            <a:ext cx="4639926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dmin\Searches\Desktop\МАМА\Все професии важны\Фото по профессиям\dce4bcdeb5da925_2745.f12a3118f9_g-middle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0452" y="3356992"/>
            <a:ext cx="4325725" cy="34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E:\DCIM\100PHOTO\SAM_178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080"/>
            <a:ext cx="384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Admin\Searches\Desktop\МАМА\19.10.2016 телевидение\SAM_161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0539" y="462488"/>
            <a:ext cx="384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Searches\Desktop\МАМА\DSC00725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9512" y="3356992"/>
            <a:ext cx="4116683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Admin\Searches\Desktop\День Победы\день победы\IMG_5032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32040" y="3717032"/>
            <a:ext cx="3808052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51868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Наши воспитатели</a:t>
            </a:r>
            <a:endParaRPr lang="ru-RU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1089712"/>
            <a:ext cx="4086503" cy="30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0032" y="1084392"/>
            <a:ext cx="4086505" cy="30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832" y="4085760"/>
            <a:ext cx="3600440" cy="27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4008" y="4093400"/>
            <a:ext cx="3593392" cy="27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76968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DCIM\100PHOTO\SAM_179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0"/>
            <a:ext cx="432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Дет-сад 2\Desktop\SAM_181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320000" cy="3240000"/>
          </a:xfrm>
          <a:prstGeom prst="rect">
            <a:avLst/>
          </a:prstGeom>
          <a:noFill/>
        </p:spPr>
      </p:pic>
      <p:pic>
        <p:nvPicPr>
          <p:cNvPr id="1027" name="Picture 3" descr="C:\Users\Дет-сад 2\Desktop\SAM_181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44" y="3429000"/>
            <a:ext cx="4320000" cy="3240000"/>
          </a:xfrm>
          <a:prstGeom prst="rect">
            <a:avLst/>
          </a:prstGeom>
          <a:noFill/>
        </p:spPr>
      </p:pic>
      <p:pic>
        <p:nvPicPr>
          <p:cNvPr id="1028" name="Picture 4" descr="C:\Users\Дет-сад 2\Desktop\DSC04681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3438" y="3429000"/>
            <a:ext cx="4320000" cy="32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608838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714876" y="332656"/>
            <a:ext cx="4286280" cy="1447016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ru-RU" sz="32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Наша няня </a:t>
            </a:r>
          </a:p>
          <a:p>
            <a:pPr algn="ctr">
              <a:spcBef>
                <a:spcPts val="0"/>
              </a:spcBef>
            </a:pPr>
            <a:r>
              <a:rPr lang="ru-RU" sz="3200" i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Кунина</a:t>
            </a:r>
            <a:r>
              <a:rPr lang="ru-RU" sz="32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Елена Анатольевна</a:t>
            </a:r>
            <a:endParaRPr lang="ru-RU" sz="3200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4643438" y="1785926"/>
            <a:ext cx="4500562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 детском саду помощник воспитателя накрывает на стол, красиво расставляя посуду, кормит детей, моет посуду и пол, вытирает пыль. 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Помощник воспитателя меняет полотенца и постельное бельё детей, красиво заправляет детские кроватки. Благодаря труду няни в группе всегда чисто и уютно. 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Во время подготовки детей к прогулке младший воспитатель помогает им одеться, завязать шарфы и застегнуть пуговицы. Когда дети возвращаются с прогулки, он приветливо встречает ребятишек и помогает им раздеться.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C:\Users\Admin\Searches\Desktop\Все професии важны\Фото по профессиям\SAM_1699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1376" y="2108088"/>
            <a:ext cx="4587609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7" y="-487799"/>
            <a:ext cx="409632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Aft>
                <a:spcPct val="0"/>
              </a:spcAft>
            </a:pPr>
            <a:endParaRPr lang="ru-RU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lvl="0" algn="ctr" fontAlgn="base">
              <a:spcAft>
                <a:spcPct val="0"/>
              </a:spcAft>
            </a:pPr>
            <a:endParaRPr lang="ru-RU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lvl="0" algn="ctr" fontAlgn="base">
              <a:spcAft>
                <a:spcPct val="0"/>
              </a:spcAft>
            </a:pPr>
            <a:endParaRPr lang="ru-RU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lvl="0" algn="ctr" fontAlgn="base">
              <a:spcAft>
                <a:spcPct val="0"/>
              </a:spcAft>
            </a:pPr>
            <a:r>
              <a:rPr lang="ru-RU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Загадка </a:t>
            </a:r>
            <a:endParaRPr lang="ru-RU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lvl="0" fontAlgn="base">
              <a:spcAft>
                <a:spcPct val="0"/>
              </a:spcAft>
            </a:pPr>
            <a:r>
              <a:rPr lang="ru-RU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 детском садике обед, </a:t>
            </a:r>
            <a:br>
              <a:rPr lang="ru-RU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Но ведь мамы рядом нет, </a:t>
            </a:r>
            <a:br>
              <a:rPr lang="ru-RU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Кто ж на стол там накрывает? </a:t>
            </a:r>
          </a:p>
          <a:p>
            <a:pPr lvl="0" fontAlgn="base">
              <a:spcAft>
                <a:spcPct val="0"/>
              </a:spcAft>
            </a:pPr>
            <a:r>
              <a:rPr lang="ru-RU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И за нами убирает?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Searches\Desktop\Все професии важны\Фото по профессиям\SAM_167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26144"/>
            <a:ext cx="432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Searches\Desktop\Все професии важны\Фото по профессиям\SAM_168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016" y="126144"/>
            <a:ext cx="432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Searches\Desktop\Все професии важны\Фото по профессиям\SAM_1695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3501008"/>
            <a:ext cx="432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Admin\Searches\Desktop\Все професии важны\Фото по профессиям\SAM_1691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016" y="3501008"/>
            <a:ext cx="432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84853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Searches\Desktop\Все професии важны\Фото по профессиям\SAM_1678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3964" y="118136"/>
            <a:ext cx="3927559" cy="34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Searches\Desktop\Все професии важны\Фото по профессиям\SAM_1679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80576" y="81008"/>
            <a:ext cx="4560000" cy="34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E:\DCIM\100PHOTO\SAM_1787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3538136"/>
            <a:ext cx="432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E:\DCIM\100PHOTO\SAM_1782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7200" y="3538136"/>
            <a:ext cx="432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45908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DCIM\100PHOTO\SAM_179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7686" y="3286124"/>
            <a:ext cx="432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Дет-сад 2\Desktop\SAM_1813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5786" y="642918"/>
            <a:ext cx="4320000" cy="32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190837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5000628" y="-650869"/>
            <a:ext cx="4143372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i="1" dirty="0" smtClean="0">
              <a:solidFill>
                <a:srgbClr val="C00000"/>
              </a:solidFill>
              <a:latin typeface="Arial" panose="020B0604020202020204" pitchFamily="34" charset="0"/>
              <a:ea typeface="Times New Roman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i="1" dirty="0">
              <a:solidFill>
                <a:srgbClr val="C00000"/>
              </a:solidFill>
              <a:latin typeface="Arial" panose="020B0604020202020204" pitchFamily="34" charset="0"/>
              <a:ea typeface="Times New Roman" pitchFamily="18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i="1" dirty="0" smtClean="0">
                <a:solidFill>
                  <a:srgbClr val="C00000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Логопед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i="1" dirty="0" err="1" smtClean="0">
                <a:solidFill>
                  <a:srgbClr val="C00000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Жданкина</a:t>
            </a:r>
            <a:r>
              <a:rPr lang="ru-RU" sz="2800" i="1" dirty="0" smtClean="0">
                <a:solidFill>
                  <a:srgbClr val="C00000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i="1" dirty="0" smtClean="0">
                <a:solidFill>
                  <a:srgbClr val="C00000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Надежда Алексеевна</a:t>
            </a:r>
            <a:endParaRPr lang="ru-RU" sz="2800" i="1" dirty="0">
              <a:solidFill>
                <a:srgbClr val="C00000"/>
              </a:solidFill>
              <a:latin typeface="Arial" panose="020B0604020202020204" pitchFamily="34" charset="0"/>
              <a:ea typeface="Times New Roman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i="1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anose="020B0604020202020204" pitchFamily="34" charset="0"/>
              <a:ea typeface="Times New Roman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i="1" dirty="0">
              <a:solidFill>
                <a:srgbClr val="7030A0"/>
              </a:solidFill>
              <a:latin typeface="Arial" panose="020B0604020202020204" pitchFamily="34" charset="0"/>
              <a:ea typeface="Times New Roman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Учитель-логопед занимается с детьми в специальном кабинете, где много разных картинок, игр, есть большое зеркало на стене, в которое смотрятся, когда учатся правильно говорить. Иногда проходя мимо этого кабинета, можно услышать шипение, жужжание, рыканье, - это дети учатся правильно говорить, выговаривать трудные звуки</a:t>
            </a:r>
            <a:r>
              <a:rPr kumimoji="0" lang="ru-RU" sz="200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sz="280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285728"/>
            <a:ext cx="46805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Возможно, у ребенка есть проблемы с речью, </a:t>
            </a:r>
            <a:b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Тогда могу вам дать практический совет: </a:t>
            </a:r>
            <a:b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Решение вопроса обеспечит </a:t>
            </a:r>
            <a:b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Лишь только дошкольный ЛОГОПЕД.</a:t>
            </a:r>
            <a:b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2204864"/>
            <a:ext cx="4560000" cy="34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4572000" y="1945320"/>
            <a:ext cx="4214842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В детском саду музыкальный руководитель проводит с детьми музыкальные занятия. На этих занятиях дети разучивают и поют песни, учат движения к разным танцам, слушают музыку, знакомятся с композиторами и их произведениями. </a:t>
            </a:r>
            <a:endParaRPr kumimoji="0" lang="ru-RU" b="0" i="1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Музыкальный руководитель организует и проводит для детей утренники и праздники, различные спектакли. Он знакомит детей с музыкальными инструментами (металлофон, бубен, пианино и т. д.) и учит играть на них. </a:t>
            </a:r>
            <a:endParaRPr kumimoji="0" lang="ru-RU" b="0" i="1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4572000" y="553998"/>
            <a:ext cx="4572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2232637"/>
            <a:ext cx="3346495" cy="39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3568" y="-376674"/>
            <a:ext cx="32403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rgbClr val="C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rgbClr val="C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Загадка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333399">
                    <a:lumMod val="75000"/>
                  </a:srgb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Кто </a:t>
            </a:r>
            <a:r>
              <a:rPr lang="ru-RU" dirty="0">
                <a:solidFill>
                  <a:srgbClr val="333399">
                    <a:lumMod val="75000"/>
                  </a:srgb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учит деток петь, играть, </a:t>
            </a:r>
            <a:endParaRPr lang="ru-RU" dirty="0" smtClean="0">
              <a:solidFill>
                <a:srgbClr val="333399">
                  <a:lumMod val="75000"/>
                </a:srgbClr>
              </a:solidFill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333399">
                    <a:lumMod val="75000"/>
                  </a:srgb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И </a:t>
            </a:r>
            <a:r>
              <a:rPr lang="ru-RU" dirty="0">
                <a:solidFill>
                  <a:srgbClr val="333399">
                    <a:lumMod val="75000"/>
                  </a:srgb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вальсы, польки танцевать,</a:t>
            </a:r>
            <a:endParaRPr lang="ru-RU" dirty="0" smtClean="0">
              <a:solidFill>
                <a:srgbClr val="333399">
                  <a:lumMod val="75000"/>
                </a:srgbClr>
              </a:solidFill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333399">
                    <a:lumMod val="75000"/>
                  </a:srgb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Научит с музыкой дружить            </a:t>
            </a:r>
            <a:endParaRPr lang="ru-RU" sz="2000" dirty="0">
              <a:solidFill>
                <a:srgbClr val="333399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333399">
                    <a:lumMod val="75000"/>
                  </a:srgb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И </a:t>
            </a:r>
            <a:r>
              <a:rPr lang="ru-RU" dirty="0">
                <a:solidFill>
                  <a:srgbClr val="333399">
                    <a:lumMod val="75000"/>
                  </a:srgb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песню русскую любить?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72000" y="536060"/>
            <a:ext cx="46926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>
                <a:solidFill>
                  <a:srgbClr val="C00000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Музыкальный </a:t>
            </a:r>
            <a:r>
              <a:rPr lang="ru-RU" sz="2400" i="1" dirty="0" smtClean="0">
                <a:solidFill>
                  <a:srgbClr val="C00000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руководитель  </a:t>
            </a:r>
          </a:p>
          <a:p>
            <a:r>
              <a:rPr lang="ru-RU" sz="2400" i="1" dirty="0" smtClean="0">
                <a:solidFill>
                  <a:srgbClr val="C00000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Трофимова Ольга </a:t>
            </a:r>
            <a:r>
              <a:rPr lang="ru-RU" sz="2400" i="1" dirty="0">
                <a:solidFill>
                  <a:srgbClr val="C00000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И</a:t>
            </a:r>
            <a:r>
              <a:rPr lang="ru-RU" sz="2400" i="1" dirty="0" smtClean="0">
                <a:solidFill>
                  <a:srgbClr val="C00000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вановна</a:t>
            </a:r>
            <a:endParaRPr lang="ru-RU" sz="2400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Searches\Desktop\МАМА\милаевой\Фото на отчет\SAM_150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34" y="428604"/>
            <a:ext cx="384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Admin\Searches\Desktop\МАМА\8 марта 2017\8 марта\IMG_249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9124" y="3000372"/>
            <a:ext cx="432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08391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3941762" cy="2107704"/>
          </a:xfrm>
        </p:spPr>
        <p:txBody>
          <a:bodyPr/>
          <a:lstStyle/>
          <a:p>
            <a:pPr algn="l"/>
            <a:r>
              <a:rPr lang="ru-RU" sz="1800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 </a:t>
            </a:r>
            <a:r>
              <a:rPr lang="ru-RU" sz="1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веселый, добрый, </a:t>
            </a:r>
            <a:br>
              <a:rPr lang="ru-RU" sz="1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Всегда подтянутый и бодрый                          </a:t>
            </a:r>
            <a:r>
              <a:rPr lang="ru-RU" sz="1800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                                                          </a:t>
            </a:r>
            <a:r>
              <a:rPr lang="ru-RU" sz="1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 бегать и играть, </a:t>
            </a:r>
            <a:r>
              <a:rPr lang="ru-RU" sz="1800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                                           </a:t>
            </a:r>
            <a:r>
              <a:rPr lang="ru-RU" sz="1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Прыгать, лазать, мяч бросать, </a:t>
            </a:r>
            <a:r>
              <a:rPr lang="ru-RU" sz="1800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Любовь </a:t>
            </a:r>
            <a:r>
              <a:rPr lang="ru-RU" sz="1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спорту прививает,                                                                                                                                                        Крепить здоровье помогает.                                                                                                                                                   Отгадайте-ка, ребята,                                                                                                                                                                 Кто же этот воспитатель? 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7544" y="2057400"/>
            <a:ext cx="4536504" cy="4467944"/>
          </a:xfrm>
        </p:spPr>
        <p:txBody>
          <a:bodyPr/>
          <a:lstStyle/>
          <a:p>
            <a:endParaRPr lang="ru-RU" sz="1800" i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800" i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i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1800" i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утрам в спортивном зале воспитатель физической культуры проводит с детьми под веселую бодрую музыку утреннюю гимнастику. На специальных занятиях по физическому развитию дети выполняют общеразвивающие упражнения для рук, ног, туловища, учатся правильно ходить, бегать, прыгать, перестраиваться, бросать, ловить и метать мяч, ползать и перелезать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6096" y="2181963"/>
            <a:ext cx="3121423" cy="467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499992" y="536060"/>
            <a:ext cx="4536504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Инструктор по физвоспитанию </a:t>
            </a:r>
          </a:p>
          <a:p>
            <a:pPr algn="ctr"/>
            <a:r>
              <a:rPr lang="ru-RU" sz="2800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Ларихина Юлия Николаевна</a:t>
            </a:r>
            <a:endParaRPr lang="ru-RU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1571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Searches\Desktop\МАМА\милаевой\Фото на отчет\SAM_150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384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Searches\Desktop\МАМА\милаевой\Фото на отчет\SAM_1397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27984" y="3140968"/>
            <a:ext cx="48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Searches\Desktop\МАМА\ДЕНЬ НЕПТУНА\DSC03896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27984" y="116632"/>
            <a:ext cx="4216956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4199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DCIM\100PHOTO\SAM_179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1949" y="3576048"/>
            <a:ext cx="432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E:\DCIM\100PHOTO\SAM_1788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9344" y="3576048"/>
            <a:ext cx="432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DCIM\100PHOTO\SAM_1774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432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5536" y="191728"/>
            <a:ext cx="4316413" cy="323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26905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9340" y="116631"/>
            <a:ext cx="5028724" cy="2435205"/>
          </a:xfrm>
        </p:spPr>
        <p:txBody>
          <a:bodyPr>
            <a:normAutofit/>
          </a:bodyPr>
          <a:lstStyle/>
          <a:p>
            <a:pPr algn="ctr"/>
            <a:r>
              <a:rPr lang="ru-RU" sz="2800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Наши повара </a:t>
            </a:r>
          </a:p>
          <a:p>
            <a:pPr algn="ctr"/>
            <a:r>
              <a:rPr lang="ru-RU" sz="2800" i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Бакшайкина</a:t>
            </a:r>
            <a:r>
              <a:rPr lang="ru-RU" sz="2800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Людмила Юрьевна, </a:t>
            </a:r>
          </a:p>
          <a:p>
            <a:r>
              <a:rPr lang="ru-RU" sz="2800" i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Салдаева</a:t>
            </a:r>
            <a:r>
              <a:rPr lang="ru-RU" sz="2800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Ольга Николаевна</a:t>
            </a:r>
            <a:endParaRPr lang="ru-RU" sz="2800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9340" y="2551837"/>
            <a:ext cx="90246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2000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20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Приготовит  </a:t>
            </a:r>
            <a:r>
              <a:rPr lang="ru-RU" sz="20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вкусный суп</a:t>
            </a:r>
          </a:p>
          <a:p>
            <a:r>
              <a:rPr lang="ru-RU" sz="20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     </a:t>
            </a:r>
            <a:r>
              <a:rPr lang="ru-RU" sz="2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                             Малышам </a:t>
            </a:r>
            <a:r>
              <a:rPr lang="ru-RU" sz="20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из разных групп,</a:t>
            </a:r>
          </a:p>
          <a:p>
            <a:r>
              <a:rPr lang="ru-RU" sz="20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     </a:t>
            </a:r>
            <a:r>
              <a:rPr lang="ru-RU" sz="2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                             Ловко </a:t>
            </a:r>
            <a:r>
              <a:rPr lang="ru-RU" sz="20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вылепит котлеты</a:t>
            </a:r>
          </a:p>
          <a:p>
            <a:r>
              <a:rPr lang="ru-RU" sz="20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     </a:t>
            </a:r>
            <a:r>
              <a:rPr lang="ru-RU" sz="2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                             И </a:t>
            </a:r>
            <a:r>
              <a:rPr lang="ru-RU" sz="20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нарежет винегреты.</a:t>
            </a:r>
          </a:p>
          <a:p>
            <a:endParaRPr lang="ru-RU" sz="28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детском саду повар готовит на кухне разные блюда. Он варит супы, каши, компоты, жарит котлеты, блины, мясо. Повар умеет испечь вкусные пироги и булочки. 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2132856"/>
            <a:ext cx="2286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86438" y="158184"/>
            <a:ext cx="2286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 descr="G:\фото профессии\DSC08753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" y="219200"/>
            <a:ext cx="2906332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C:\Users\Admin\Searches\Desktop\Все професии важны\Фото по профессиям\SAM_1728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96659" y="476320"/>
            <a:ext cx="3209749" cy="27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Admin\Searches\Desktop\Все професии важны\Фото по профессиям\SAM_1729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3356672"/>
            <a:ext cx="384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Admin\Searches\Desktop\МАМА\милаевой\Фото на отчет\SAM_1527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016" y="3284984"/>
            <a:ext cx="384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E:\DCIM\100PHOTO\SAM_1578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60728" y="363712"/>
            <a:ext cx="33600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35477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C:\Users\Admin\Searches\Desktop\Все професии важны\Фото по профессиям\SAM_175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7542" y="20688"/>
            <a:ext cx="432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4374964" cy="327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5511" y="3140968"/>
            <a:ext cx="3130905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3568" y="3260688"/>
            <a:ext cx="3255264" cy="360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01300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G:\фото профессии\DSC0878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243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G:\фото профессии\DSC08777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4128" y="117424"/>
            <a:ext cx="3600000" cy="27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Admin\Searches\Desktop\Все професии важны\Фото по профессиям\SAM_1698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9512" y="3348240"/>
            <a:ext cx="3519544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:\DCIM\100PHOTO\SAM_1794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24000" y="3618000"/>
            <a:ext cx="432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71489" y="-171400"/>
            <a:ext cx="2871450" cy="36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97695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7504" y="571480"/>
            <a:ext cx="9036496" cy="2286016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ru-RU" sz="11200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Медицинская сестра </a:t>
            </a:r>
            <a:endParaRPr lang="ru-RU" sz="11200" i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12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Вишнякова Ольга Анатольевна</a:t>
            </a:r>
            <a:r>
              <a:rPr lang="ru-RU" sz="112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12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</a:br>
            <a:endParaRPr lang="ru-RU" sz="112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endParaRPr lang="ru-RU" sz="2600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endParaRPr lang="ru-RU" sz="26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72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                                                </a:t>
            </a:r>
            <a:endParaRPr lang="ru-RU" sz="7200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7200" i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7200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</a:t>
            </a:r>
            <a:endParaRPr lang="ru-RU" sz="7200" dirty="0">
              <a:solidFill>
                <a:srgbClr val="7030A0"/>
              </a:solidFill>
            </a:endParaRPr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4643438" y="1505539"/>
            <a:ext cx="4500562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Она может ставить банки</a:t>
            </a:r>
            <a:r>
              <a:rPr lang="ru-RU" sz="2000" i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                                              </a:t>
            </a:r>
            <a:endParaRPr lang="ru-RU" sz="2000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Мазать ссадины и ранки. </a:t>
            </a:r>
          </a:p>
          <a:p>
            <a:r>
              <a:rPr lang="ru-RU" sz="20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Она лаской, добрым словом </a:t>
            </a:r>
          </a:p>
          <a:p>
            <a:r>
              <a:rPr lang="ru-RU" sz="20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Помогает стать здоровым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 детском саду медсестра следит за здоровьем детей: осматривает их, взвешивает и измеряет рост, ставит прививки. Она составляет меню на каждый день, чтобы повар приготовил вкусную и полезную пищу. 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 кабинете медсестры имеется необходимое оборудование: ростомер, весы, шприцы, различные лекарства, витамины.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218" name="Picture 2" descr="G:\фото профессии\DSC08762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10114" y="2420888"/>
            <a:ext cx="360282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G:\фото профессии\DSC0877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9312" y="10656"/>
            <a:ext cx="432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Admin\Searches\Desktop\Все професии важны\Фото по профессиям\SAM_1719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2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Admin\Searches\Desktop\Все професии важны\Фото по профессиям\SAM_1715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9512" y="3573016"/>
            <a:ext cx="2734376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Admin\Searches\Desktop\Все професии важны\Фото по профессиям\SAM_1716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165" r="-1"/>
          <a:stretch/>
        </p:blipFill>
        <p:spPr bwMode="auto">
          <a:xfrm>
            <a:off x="6194136" y="3573016"/>
            <a:ext cx="2815176" cy="2549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Admin\Searches\Desktop\Все професии важны\Фото по профессиям\SAM_1717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9312" y="3602752"/>
            <a:ext cx="33600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89782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dmin\Searches\Desktop\Все професии важны\Фото по профессиям\SAM_1718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9512" y="88520"/>
            <a:ext cx="2987824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Admin\Searches\Desktop\Все професии важны\Фото по профессиям\SAM_1713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91880" y="55224"/>
            <a:ext cx="2609088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Admin\Searches\Desktop\Все професии важны\Фото по профессиям\SAM_1743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3416432"/>
            <a:ext cx="432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Users\Admin\Searches\Desktop\Все професии важны\Фото по профессиям\SAM_1746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016" y="3396648"/>
            <a:ext cx="432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0192" y="114544"/>
            <a:ext cx="2430000" cy="32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08021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dmin\Searches\Desktop\МАМА\милаевой\Фото на отчет\SAM_1541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1560" y="908720"/>
            <a:ext cx="2702550" cy="46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dmin\Searches\Desktop\МАМА\милаевой\Фото на отчет\SAM_154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3968" y="548680"/>
            <a:ext cx="4032000" cy="30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Admin\Searches\Desktop\МАМА\милаевой\Фото на отчет\SAM_115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3968" y="3717032"/>
            <a:ext cx="384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83927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39952" y="1772816"/>
            <a:ext cx="4825676" cy="4392488"/>
          </a:xfrm>
        </p:spPr>
        <p:txBody>
          <a:bodyPr>
            <a:normAutofit fontScale="90000"/>
          </a:bodyPr>
          <a:lstStyle/>
          <a:p>
            <a:r>
              <a:rPr lang="ru-RU" sz="27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Машинист по стирке белья </a:t>
            </a:r>
            <a:br>
              <a:rPr lang="ru-RU" sz="27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700" i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Юртаева</a:t>
            </a:r>
            <a:r>
              <a:rPr lang="ru-RU" sz="27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Лариса Владимировна</a:t>
            </a:r>
            <a:r>
              <a:rPr lang="ru-RU" sz="24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4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400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Чистые полотенца для носа и щечек</a:t>
            </a:r>
            <a:br>
              <a:rPr lang="ru-RU" sz="22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Сухие простынки для сладкого сна</a:t>
            </a:r>
            <a:br>
              <a:rPr lang="ru-RU" sz="22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Все это работа натруженных ручек</a:t>
            </a:r>
            <a:br>
              <a:rPr lang="ru-RU" sz="22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Хоть незаметна бывает она.</a:t>
            </a:r>
            <a:br>
              <a:rPr lang="ru-RU" sz="22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 порошок из телерекламы,</a:t>
            </a:r>
            <a:br>
              <a:rPr lang="ru-RU" sz="22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 </a:t>
            </a:r>
            <a:r>
              <a:rPr lang="ru-RU" sz="22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суперстиралка</a:t>
            </a:r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и не вода,</a:t>
            </a:r>
            <a:br>
              <a:rPr lang="ru-RU" sz="22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 наша прачка все это время</a:t>
            </a:r>
            <a:br>
              <a:rPr lang="ru-RU" sz="22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Заботится чтобы была чистота.</a:t>
            </a:r>
            <a:br>
              <a:rPr lang="ru-RU" sz="22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sz="22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4211960" y="326706"/>
            <a:ext cx="407193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Кто постирает нам белье,                                                                                                                                                             Чтоб было чистое оно,                                                                                                                                                            Посушит и разгладит,                                                                                                                                                                                 И утюгом погладит?              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1124744"/>
            <a:ext cx="2760000" cy="41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G:\фото профессии\DSC0878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3808" y="95328"/>
            <a:ext cx="243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G:\фото профессии\DSC08755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9840" y="116632"/>
            <a:ext cx="243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G:\фото профессии\DSC08754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08320" y="260648"/>
            <a:ext cx="3011424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Admin\Searches\Desktop\Все професии важны\Фото по профессиям\SAM_1711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9840" y="3474768"/>
            <a:ext cx="432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dmin\Searches\Desktop\Все професии важны\Фото по профессиям\SAM_1731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016" y="3500648"/>
            <a:ext cx="432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55728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Admin\Searches\Desktop\Все професии важны\Фото по профессиям\SAM_1734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2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Admin\Searches\Desktop\Все професии важны\Фото по профессиям\SAM_1735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64192" y="1800000"/>
            <a:ext cx="432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3240000"/>
            <a:ext cx="2700000" cy="36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33031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4429124" y="1240683"/>
            <a:ext cx="4714876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1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i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imes New Roman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В детском саду дворник подметает детские площадки, собирает мусор, поливает песок и участки, подстригает траву. Осенью дворник сгребает опавшие листья и убирает их с участков. Зимой дворник расчищает дорожки от снега, убирает снег на участках. Он заботится о том, чтобы во дворе всегда было чисто и красиво. </a:t>
            </a:r>
            <a:endParaRPr kumimoji="0" lang="ru-RU" b="0" i="1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Для работы дворнику необходимы метла, лопата, грабли, тележка, шланг для полива, перчатки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109124" y="-637598"/>
            <a:ext cx="9034876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anose="020B0604020202020204" pitchFamily="34" charset="0"/>
              <a:ea typeface="Times New Roman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Times New Roman" pitchFamily="18" charset="0"/>
              <a:cs typeface="Arial" panose="020B0604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800" i="1" dirty="0" smtClean="0">
              <a:solidFill>
                <a:srgbClr val="C00000"/>
              </a:solidFill>
              <a:latin typeface="Arial" panose="020B0604020202020204" pitchFamily="34" charset="0"/>
              <a:ea typeface="Times New Roman" pitchFamily="18" charset="0"/>
              <a:cs typeface="Arial" panose="020B0604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i="1" dirty="0" smtClean="0">
                <a:solidFill>
                  <a:srgbClr val="C00000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Дворник  Гаврилов Михаил </a:t>
            </a:r>
            <a:r>
              <a:rPr lang="ru-RU" sz="2800" i="1" dirty="0">
                <a:solidFill>
                  <a:srgbClr val="C00000"/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Анатольевич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anose="020B0604020202020204" pitchFamily="34" charset="0"/>
              <a:ea typeface="Times New Roman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Разгребает снег лопатой,          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  <a:ea typeface="Times New Roman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Подметает двор метлой.                                                                                                                                                     Догадались вы, ребята,                                                                                                                                                           Кто следит за чистотой?   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39" name="Picture 3" descr="C:\Users\Admin\Searches\Desktop\Все професии важны\Фото по профессиям\SAM_175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124" y="2348880"/>
            <a:ext cx="4320000" cy="345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dmin\Searches\Desktop\Все професии важны\5cff78fb6b15781ba091b2feaa707ff13cf7b261_big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432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dmin\Searches\Desktop\Все професии важны\44d3f800fe1776ff2dfc0984ccd6c39c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056" y="257616"/>
            <a:ext cx="3573201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Admin\Searches\Desktop\Все професии важны\203_29_9_2014_8_19_56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3356992"/>
            <a:ext cx="4322694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Admin\Searches\Desktop\Все професии важны\home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52435" y="3356992"/>
            <a:ext cx="3420442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03914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pPr marL="0" indent="0" algn="ctr">
              <a:buNone/>
            </a:pPr>
            <a:r>
              <a:rPr lang="ru-RU" sz="8000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</a:t>
            </a:r>
          </a:p>
          <a:p>
            <a:pPr marL="0" indent="0" algn="ctr">
              <a:buNone/>
            </a:pPr>
            <a:endParaRPr lang="ru-RU" sz="8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7784" y="3946104"/>
            <a:ext cx="3840000" cy="28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57853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42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Тема42</Template>
  <TotalTime>1386</TotalTime>
  <Words>1384</Words>
  <Application>Microsoft Office PowerPoint</Application>
  <PresentationFormat>Экран (4:3)</PresentationFormat>
  <Paragraphs>216</Paragraphs>
  <Slides>39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Тема42</vt:lpstr>
      <vt:lpstr>Профессии детского сада</vt:lpstr>
      <vt:lpstr>Презентация PowerPoint</vt:lpstr>
      <vt:lpstr>Презентация PowerPoint</vt:lpstr>
      <vt:lpstr>Презентация PowerPoint</vt:lpstr>
      <vt:lpstr> Землю солнце красит,  а человека – труд.</vt:lpstr>
      <vt:lpstr>Презентация PowerPoint</vt:lpstr>
      <vt:lpstr>Презентация PowerPoint</vt:lpstr>
      <vt:lpstr>Заместитель заведующего по АХЧ Батяркина   Любовь    Дмитриевна </vt:lpstr>
      <vt:lpstr>Презентация PowerPoint</vt:lpstr>
      <vt:lpstr>Презентация PowerPoint</vt:lpstr>
      <vt:lpstr>Воспитатели группы «Бабочки»  Милаева Галина Николаевна Кидяева Марина Александровна </vt:lpstr>
      <vt:lpstr>Презентация PowerPoint</vt:lpstr>
      <vt:lpstr>Презентация PowerPoint</vt:lpstr>
      <vt:lpstr>Наши воспитатели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Педагог веселый, добрый,  Всегда подтянутый и бодрый                                                                                                                                                                             Учит бегать и играть,                                                                                                                                     Прыгать, лазать, мяч бросать, Любовь к спорту прививает,                                                                                                                                                        Крепить здоровье помогает.                                                                                                                                                   Отгадайте-ка, ребята,                                                                                                                                                                 Кто же этот воспитатель?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Машинист по стирке белья  Юртаева Лариса Владимировна   Чистые полотенца для носа и щечек Сухие простынки для сладкого сна Все это работа натруженных ручек Хоть незаметна бывает она. Не порошок из телерекламы, Не суперстиралка и не вода, А наша прачка все это время Заботится чтобы была чистота.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Александр</dc:creator>
  <cp:lastModifiedBy>Admin</cp:lastModifiedBy>
  <cp:revision>159</cp:revision>
  <dcterms:created xsi:type="dcterms:W3CDTF">2012-09-11T15:37:57Z</dcterms:created>
  <dcterms:modified xsi:type="dcterms:W3CDTF">2020-09-14T11:53:04Z</dcterms:modified>
</cp:coreProperties>
</file>